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2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2016/5/24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手机淘宝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刘毅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社区中的全球好货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通过上方导航栏跳转到本网页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二维码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popupwidow</a:t>
            </a:r>
            <a:r>
              <a:rPr lang="zh-CN" altLang="en-US" dirty="0" smtClean="0"/>
              <a:t>弹出二维码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新消息通知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通过设置的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监听事件跳转到本网页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账户与安全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通过设置的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监听事件跳转到本网页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个人资料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gallery</a:t>
            </a:r>
            <a:r>
              <a:rPr lang="zh-CN" altLang="en-US" dirty="0" smtClean="0"/>
              <a:t>做图片轮播，下放需要导航栏，用</a:t>
            </a:r>
            <a:r>
              <a:rPr lang="en-US" altLang="zh-CN" dirty="0" err="1" smtClean="0"/>
              <a:t>gridview</a:t>
            </a:r>
            <a:r>
              <a:rPr lang="zh-CN" altLang="en-US" dirty="0" smtClean="0"/>
              <a:t>做天猫等按钮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微淘动态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通过下放标题栏微淘跳转到本网页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社区晒好物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做通过下放导航栏社区跳转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社区穿搭秀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通过上方画廊组件跳转到本网页</a:t>
            </a:r>
            <a:endParaRPr lang="zh-CN" altLang="en-US" dirty="0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购物车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通过导航栏跳转到本网页</a:t>
            </a:r>
            <a:endParaRPr lang="zh-CN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我的淘宝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gridview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err="1" smtClean="0"/>
              <a:t>Listview</a:t>
            </a:r>
            <a:r>
              <a:rPr lang="zh-CN" altLang="en-US" dirty="0" smtClean="0"/>
              <a:t>做设置页面，通过上个页面设置按钮跳转到本网页</a:t>
            </a:r>
            <a:endParaRPr lang="zh-CN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设置的</a:t>
            </a:r>
            <a:r>
              <a:rPr lang="en-US" altLang="zh-CN" dirty="0" smtClean="0"/>
              <a:t>menu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 smtClean="0"/>
              <a:t>利用</a:t>
            </a:r>
            <a:r>
              <a:rPr lang="en-US" altLang="zh-CN" dirty="0" smtClean="0"/>
              <a:t>menu</a:t>
            </a:r>
            <a:r>
              <a:rPr lang="zh-CN" altLang="en-US" dirty="0" smtClean="0"/>
              <a:t>做的菜单</a:t>
            </a:r>
            <a:endParaRPr lang="zh-CN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84737" y="273050"/>
            <a:ext cx="3292376" cy="585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161</Words>
  <PresentationFormat>全屏显示(4:3)</PresentationFormat>
  <Paragraphs>27</Paragraphs>
  <Slides>14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Office 主题</vt:lpstr>
      <vt:lpstr>手机淘宝</vt:lpstr>
      <vt:lpstr>首页</vt:lpstr>
      <vt:lpstr>微淘动态</vt:lpstr>
      <vt:lpstr>社区晒好物</vt:lpstr>
      <vt:lpstr>社区穿搭秀</vt:lpstr>
      <vt:lpstr>购物车</vt:lpstr>
      <vt:lpstr>我的淘宝</vt:lpstr>
      <vt:lpstr>设置</vt:lpstr>
      <vt:lpstr>设置的menu</vt:lpstr>
      <vt:lpstr>社区中的全球好货</vt:lpstr>
      <vt:lpstr>二维码</vt:lpstr>
      <vt:lpstr>新消息通知</vt:lpstr>
      <vt:lpstr>账户与安全</vt:lpstr>
      <vt:lpstr>个人资料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手机淘宝</dc:title>
  <dc:creator>Administrator</dc:creator>
  <cp:lastModifiedBy>AutoBVT</cp:lastModifiedBy>
  <cp:revision>6</cp:revision>
  <dcterms:created xsi:type="dcterms:W3CDTF">2016-05-16T01:45:20Z</dcterms:created>
  <dcterms:modified xsi:type="dcterms:W3CDTF">2016-05-24T06:25:54Z</dcterms:modified>
</cp:coreProperties>
</file>